
<file path=[Content_Types].xml><?xml version="1.0" encoding="utf-8"?>
<Types xmlns="http://schemas.openxmlformats.org/package/2006/content-types">
  <Default ContentType="application/vnd.openxmlformats-officedocument.presentationml.printerSettings" Extension="bin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  <p:sldId r:id="rId22" id="271"/>
    <p:sldId r:id="rId23" id="272"/>
    <p:sldId r:id="rId24" id="273"/>
    <p:sldId r:id="rId25" id="274"/>
  </p:sldIdLst>
  <p:sldSz cx="19050000" cy="10715625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2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050000" cy="10715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